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2757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46086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9505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6123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820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41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720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1518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9778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7561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8934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6E77-C2DD-4FEB-91B0-8307846EA2A0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E0C8-CDAF-4B03-BCEA-F0AAFB95F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-21772"/>
            <a:ext cx="5943600" cy="6879771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Aim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What are Tornadoes?</a:t>
            </a:r>
          </a:p>
          <a:p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Do Now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After watching the following video clip, describe the emotions it depicted.</a:t>
            </a:r>
          </a:p>
          <a:p>
            <a:pPr algn="l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r>
              <a:rPr 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http://www.cmt.com/videos/little-big-town/852201/tornado.jhtml</a:t>
            </a:r>
            <a:endParaRPr lang="en-US" sz="12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82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-21772"/>
            <a:ext cx="6200955" cy="6879771"/>
          </a:xfrm>
          <a:solidFill>
            <a:schemeClr val="tx1">
              <a:lumMod val="75000"/>
              <a:lumOff val="25000"/>
              <a:alpha val="51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39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Formation of a Tornadoes</a:t>
            </a:r>
            <a:endParaRPr lang="en-US" sz="39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endParaRPr lang="en-US" sz="12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"/>
            </a:pPr>
            <a:r>
              <a:rPr lang="en-US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 tornadoes is a violently rotating column of air that comes in contact with the ground.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"/>
            </a:pPr>
            <a:r>
              <a:rPr lang="en-US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Tornadoes are produced by SEVERE thunderstorms.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"/>
            </a:pPr>
            <a:r>
              <a:rPr lang="en-US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 these severe thunderstorms, the different speed and direction of wind creates a rotating column of air parallel to the ground.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"/>
            </a:pPr>
            <a:r>
              <a:rPr lang="en-US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Then strong updrafts tilt the column upward creating a FUNNEL CLOUD.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"/>
            </a:pPr>
            <a:r>
              <a:rPr lang="en-US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The strong downdrafts of a thunderstorm then pull the funnel cloud toward Earth.</a:t>
            </a:r>
          </a:p>
        </p:txBody>
      </p:sp>
    </p:spTree>
    <p:extLst>
      <p:ext uri="{BB962C8B-B14F-4D97-AF65-F5344CB8AC3E}">
        <p14:creationId xmlns:p14="http://schemas.microsoft.com/office/powerpoint/2010/main" val="22642100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-21772"/>
            <a:ext cx="6200955" cy="6879771"/>
          </a:xfrm>
          <a:solidFill>
            <a:schemeClr val="tx1">
              <a:lumMod val="75000"/>
              <a:lumOff val="25000"/>
              <a:alpha val="51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Size and Speed of Torpedoes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Tornadoes can be different sizes in diameter.  Normally they do not exceed 200m in diameter.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The wind associated with a tornado can reach up to 800km per hour.  This wind speed is due to the dramatic differences in air pressure.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Tornadoes can last a few minutes up to an hour but are normally very short.</a:t>
            </a:r>
          </a:p>
        </p:txBody>
      </p:sp>
    </p:spTree>
    <p:extLst>
      <p:ext uri="{BB962C8B-B14F-4D97-AF65-F5344CB8AC3E}">
        <p14:creationId xmlns:p14="http://schemas.microsoft.com/office/powerpoint/2010/main" val="16750605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-21772"/>
            <a:ext cx="6200955" cy="6879771"/>
          </a:xfrm>
          <a:solidFill>
            <a:schemeClr val="tx1">
              <a:lumMod val="75000"/>
              <a:lumOff val="25000"/>
              <a:alpha val="51000"/>
            </a:schemeClr>
          </a:solidFill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“Tornado Alley”</a:t>
            </a:r>
            <a:endParaRPr lang="en-US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 the central plains of the United States and the Mississippi River Valley, the warm moist air from the Gulf of Mexico collides with the cold air from the Rocky Mountains.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1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 this collision, the cold air pushes on top of the warm air, and then pushes down forcing the warm air to rise.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1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This creates a vacuum effect and causes  many tornadoes throughout the year, earning the name Tornado Alley.</a:t>
            </a:r>
            <a:endParaRPr lang="en-US" sz="18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44484"/>
            <a:ext cx="3991154" cy="23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0792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-21772"/>
            <a:ext cx="6200955" cy="6879771"/>
          </a:xfrm>
          <a:solidFill>
            <a:schemeClr val="tx1">
              <a:lumMod val="75000"/>
              <a:lumOff val="25000"/>
              <a:alpha val="51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Damages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Tornadoes although very short storms, are the most violent storms.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The winds associated with tornadoes will rip buildings apart and can lift up animals, trees, cars, and other objects and throw them for miles.</a:t>
            </a: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marL="342900" indent="-3429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Let’s watch the following video on tornadoes:</a:t>
            </a:r>
          </a:p>
          <a:p>
            <a:pPr algn="l">
              <a:buClr>
                <a:schemeClr val="accent2">
                  <a:lumMod val="60000"/>
                  <a:lumOff val="40000"/>
                </a:schemeClr>
              </a:buClr>
            </a:pPr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1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http://video.nationalgeographic.com/video/kids/forces-of-nature-kids/tornadoes-101-kids/</a:t>
            </a:r>
          </a:p>
        </p:txBody>
      </p:sp>
    </p:spTree>
    <p:extLst>
      <p:ext uri="{BB962C8B-B14F-4D97-AF65-F5344CB8AC3E}">
        <p14:creationId xmlns:p14="http://schemas.microsoft.com/office/powerpoint/2010/main" val="3710176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990600"/>
            <a:ext cx="623887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506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-21772"/>
            <a:ext cx="6200955" cy="6879771"/>
          </a:xfrm>
          <a:solidFill>
            <a:schemeClr val="tx1">
              <a:lumMod val="75000"/>
              <a:lumOff val="25000"/>
              <a:alpha val="51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Now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…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Let’s create our own tornadoes!!!!!</a:t>
            </a:r>
          </a:p>
          <a:p>
            <a:pPr algn="l"/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We are going to make tornado flip books. </a:t>
            </a:r>
          </a:p>
          <a:p>
            <a:pPr marL="457200" indent="-4572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First, you will each receive </a:t>
            </a: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two sheets of the flip book pages.</a:t>
            </a:r>
          </a:p>
          <a:p>
            <a:pPr marL="457200" indent="-4572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You will cut out all the different squares and stack them 1-1 to 16-16.</a:t>
            </a:r>
          </a:p>
          <a:p>
            <a:pPr marL="457200" indent="-4572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Next we will staple it together.</a:t>
            </a:r>
          </a:p>
          <a:p>
            <a:pPr marL="457200" indent="-4572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On the cover list at least 3 facts about tornadoes!</a:t>
            </a:r>
          </a:p>
          <a:p>
            <a:pPr marL="457200" indent="-457200" algn="l">
              <a:buClr>
                <a:schemeClr val="accent2">
                  <a:lumMod val="60000"/>
                  <a:lumOff val="40000"/>
                </a:schemeClr>
              </a:buClr>
              <a:buFont typeface="Webdings" pitchFamily="18" charset="2"/>
              <a:buChar char="Ý"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Finally, watch your tornado go! </a:t>
            </a:r>
          </a:p>
        </p:txBody>
      </p:sp>
    </p:spTree>
    <p:extLst>
      <p:ext uri="{BB962C8B-B14F-4D97-AF65-F5344CB8AC3E}">
        <p14:creationId xmlns:p14="http://schemas.microsoft.com/office/powerpoint/2010/main" val="166655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58"/>
            <a:ext cx="9172755" cy="68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solidFill>
            <a:schemeClr val="accent1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Instructional Objective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After the completion of a class discussion and National Geographic video on Tornadoes, the students will create a Tornado Flip Book and compile a list of facts about tornadoes.  The students will write at least three facts about tornadoes on the cover of their Tornado Flipbook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</a:br>
            <a:r>
              <a:rPr lang="en-US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Standard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 PS 2.2p </a:t>
            </a:r>
            <a:r>
              <a:rPr lang="en-US" sz="1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Hazardous weather conditions include thunderstorms, tornadoes, hurricanes, ice storms, and blizzards. Humans can prepare for and respond to these conditions if given sufficient warning</a:t>
            </a:r>
            <a:r>
              <a:rPr lang="en-US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-21771"/>
            <a:ext cx="6200955" cy="2155372"/>
          </a:xfrm>
          <a:solidFill>
            <a:schemeClr val="tx1">
              <a:lumMod val="75000"/>
              <a:lumOff val="25000"/>
              <a:alpha val="51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Homework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:</a:t>
            </a:r>
          </a:p>
          <a:p>
            <a:endParaRPr lang="en-US" sz="2600" b="1" dirty="0">
              <a:solidFill>
                <a:schemeClr val="accent2">
                  <a:lumMod val="60000"/>
                  <a:lumOff val="40000"/>
                </a:schemeClr>
              </a:solidFill>
              <a:latin typeface="Lucida Bright" pitchFamily="18" charset="0"/>
            </a:endParaRPr>
          </a:p>
          <a:p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Complete worksheet on </a:t>
            </a:r>
          </a:p>
          <a:p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Bright" pitchFamily="18" charset="0"/>
              </a:rPr>
              <a:t>“Tornado Alley”</a:t>
            </a:r>
          </a:p>
        </p:txBody>
      </p:sp>
    </p:spTree>
    <p:extLst>
      <p:ext uri="{BB962C8B-B14F-4D97-AF65-F5344CB8AC3E}">
        <p14:creationId xmlns:p14="http://schemas.microsoft.com/office/powerpoint/2010/main" val="3909008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798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  <vt:lpstr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vt:lpstr>
    </vt:vector>
  </TitlesOfParts>
  <Company>Molloy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Objective: After the completion of a class discussion and National Geographic video on Tornadoes, the students will create a Tornado Flip Book and compile a list of facts about tornadoes.  The students will write at least three facts about tornadoes on the cover of their Tornado Flipbook.     Standard: PS 2.2p Hazardous weather conditions include thunderstorms, tornadoes, hurricanes, ice storms, and blizzards. Humans can prepare for and respond to these conditions if given sufficient warning.</dc:title>
  <dc:creator>Kaleigh</dc:creator>
  <cp:lastModifiedBy>Kaleigh</cp:lastModifiedBy>
  <cp:revision>8</cp:revision>
  <dcterms:created xsi:type="dcterms:W3CDTF">2013-02-03T20:52:31Z</dcterms:created>
  <dcterms:modified xsi:type="dcterms:W3CDTF">2013-03-16T20:02:09Z</dcterms:modified>
</cp:coreProperties>
</file>