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9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3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7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7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0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9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1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2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3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3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3FDD2-250C-4F4D-90AF-1B781DE9616F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DEE4-74D4-4C86-98F6-CD3FB582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3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Instructional Objective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After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completion of multiple lessons on weather, the students will complete a ten question quiz on weather.  They will do so with seventy-five percent accuracy.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PS 2.2i-2.2q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0"/>
            <a:ext cx="6400800" cy="6477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Today…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are having a quiz on Weather!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Do Now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Come in, sit down and get ready for a quiz.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Kaleigh\AppData\Local\Microsoft\Windows\Temporary Internet Files\Content.IE5\XP6DM8GS\MC900231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2161">
            <a:off x="3835275" y="3546034"/>
            <a:ext cx="4115140" cy="292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99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68579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Instructional Objective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After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completion of multiple lessons on weather, the students will complete a ten question quiz on weather.  They will do so with seventy-five percent accuracy.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PS 2.2i-2.2q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0"/>
            <a:ext cx="6400800" cy="6477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Homework: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BrainPop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Activity Worksheet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aleigh\AppData\Local\Microsoft\Windows\Temporary Internet Files\Content.IE5\0SBWVD0D\MC9102176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8775">
            <a:off x="6208675" y="4275562"/>
            <a:ext cx="2582113" cy="2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0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Instructional Objective: After the completion of multiple lessons on weather, the students will complete a ten question quiz on weather.  They will do so with seventy-five percent accuracy.                 Standards: PS 2.2i-2.2q</vt:lpstr>
      <vt:lpstr>Instructional Objective: After the completion of multiple lessons on weather, the students will complete a ten question quiz on weather.  They will do so with seventy-five percent accuracy.                 Standards: PS 2.2i-2.2q</vt:lpstr>
    </vt:vector>
  </TitlesOfParts>
  <Company>Molloy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Objective: After the completion of multiple lessons on weather, the students will complete a ten question quiz on weather.  They will do so with seventy-five percent accuracy.                 Standards: PS 2.2i-2.2q</dc:title>
  <dc:creator>Kaleigh</dc:creator>
  <cp:lastModifiedBy>Kaleigh</cp:lastModifiedBy>
  <cp:revision>1</cp:revision>
  <dcterms:created xsi:type="dcterms:W3CDTF">2013-02-10T14:53:07Z</dcterms:created>
  <dcterms:modified xsi:type="dcterms:W3CDTF">2013-03-16T20:28:45Z</dcterms:modified>
</cp:coreProperties>
</file>