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D3FD-A834-4646-B96F-63F38D0DE6B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43F0-6E76-4A4D-BF11-BBE2DC114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://teachertube.com/embed/player.swf?file=http://teachertube.com/embedFLV.php?pg=video_230786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2590800" cy="6858000"/>
          </a:xfrm>
          <a:blipFill>
            <a:blip r:embed="rId3" cstate="print"/>
            <a:tile tx="0" ty="0" sx="100000" sy="100000" flip="none" algn="tl"/>
          </a:blip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362200" cy="32932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Instructional Objective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After the completion of a class discussion on the water cycle and precipitation, the students will create and present diagrams explaining the different types of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precipitation, including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at least three facts about their assigned type of precipitation. 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029200"/>
            <a:ext cx="23622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Standards PS 2.1j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Hydrosphere/ Atmosphere interactions: 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water cycle and precipitation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0009" y="24586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Aim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How does precipitation occur and what determines the type of precipitation that falls to Earth?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Now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Listen to the Water Cycle Rap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8609" y="63246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http://teachertube.com/viewVideo.php?video_id=230786</a:t>
            </a:r>
            <a:endParaRPr lang="en-US" dirty="0"/>
          </a:p>
        </p:txBody>
      </p:sp>
      <p:pic>
        <p:nvPicPr>
          <p:cNvPr id="2" name="embedFLV.php?pg=video_230786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71800" y="2126673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23915"/>
            <a:ext cx="5029200" cy="86668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Water Cycle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35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04321"/>
            <a:ext cx="2438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992687"/>
            <a:ext cx="241458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/>
          <a:stretch/>
        </p:blipFill>
        <p:spPr bwMode="auto">
          <a:xfrm>
            <a:off x="2971800" y="1295400"/>
            <a:ext cx="5644357" cy="474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8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1054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Today’s Focus:</a:t>
            </a:r>
            <a:b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Precipitation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581171"/>
            <a:ext cx="6019800" cy="474342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Precipitation is water falling from the clouds.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air, water vapor condenses around tiny particles, like dust, forming cloud droplets and clouds.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these droplets combined</a:t>
            </a:r>
          </a:p>
          <a:p>
            <a:pPr marL="0" indent="0"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and become larger they</a:t>
            </a:r>
          </a:p>
          <a:p>
            <a:pPr marL="0" indent="0"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begin to fall to the Earth.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35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" y="74023"/>
            <a:ext cx="2438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" y="4966017"/>
            <a:ext cx="241458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Kaleigh\AppData\Local\Microsoft\Windows\Temporary Internet Files\Content.IE5\XOMBQ0P5\MC90038331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87" y="5031943"/>
            <a:ext cx="1588313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5876132" cy="11430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Types of Precipitation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83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438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242093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343016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are four types of Precipitation…</a:t>
            </a:r>
          </a:p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 you name them?</a:t>
            </a:r>
          </a:p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(Remember to RAISE YOUR HAND!)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6100" y="2743200"/>
            <a:ext cx="52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Snow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Sleet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Hail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7" name="Picture 5" descr="C:\Users\Kaleigh\AppData\Local\Microsoft\Windows\Temporary Internet Files\Content.IE5\XOMBQ0P5\MM900046572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43345"/>
            <a:ext cx="1450248" cy="13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aleigh\AppData\Local\Microsoft\Windows\Temporary Internet Files\Content.IE5\0SBWVD0D\MC9003833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54278"/>
            <a:ext cx="1372705" cy="11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8" y="4636026"/>
            <a:ext cx="1141980" cy="114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19" y="5778006"/>
            <a:ext cx="1525055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6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40724"/>
            <a:ext cx="6019800" cy="62244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occurs when drops of water fall to Earth in ABOVE freezing temperatures.</a:t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Snow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occurs when the air temperature is so cold that water vapor changes directly to a solid.</a:t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Sleet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occurs when rain passes through a layer of freezing air near Earth’s surface forming ice pellets.</a:t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Hail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occurs in cumulonimbus clouds of a thunderstorm when water freezes.  Hail grows as it is tossed up and down within the cloud.  It can be as large as a softball.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4"/>
            <a:ext cx="2598544" cy="686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149"/>
            <a:ext cx="2438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4876800"/>
            <a:ext cx="242093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5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-106499"/>
            <a:ext cx="3886200" cy="7922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Group Work!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150" y="533400"/>
            <a:ext cx="6400800" cy="1828800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Font typeface="Calibri" pitchFamily="34" charset="0"/>
              <a:buChar char="҉"/>
            </a:pPr>
            <a:r>
              <a:rPr lang="en-US" sz="2400" dirty="0" smtClean="0"/>
              <a:t> In your groups, </a:t>
            </a:r>
            <a:r>
              <a:rPr lang="en-US" sz="2400" b="1" dirty="0" smtClean="0"/>
              <a:t>draw a picture </a:t>
            </a:r>
            <a:r>
              <a:rPr lang="en-US" sz="2400" dirty="0" smtClean="0"/>
              <a:t>of the type of precipitation assigned to your group.</a:t>
            </a:r>
          </a:p>
          <a:p>
            <a:pPr>
              <a:buClr>
                <a:schemeClr val="tx2">
                  <a:lumMod val="75000"/>
                </a:schemeClr>
              </a:buClr>
              <a:buFont typeface="Calibri" pitchFamily="34" charset="0"/>
              <a:buChar char="҉"/>
            </a:pPr>
            <a:r>
              <a:rPr lang="en-US" sz="2400" dirty="0" smtClean="0"/>
              <a:t> Be sure to include </a:t>
            </a:r>
            <a:r>
              <a:rPr lang="en-US" sz="2400" b="1" dirty="0" smtClean="0"/>
              <a:t>at least 3 facts </a:t>
            </a:r>
            <a:r>
              <a:rPr lang="en-US" sz="2400" dirty="0" smtClean="0"/>
              <a:t>about that type of precipitation.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1"/>
            <a:ext cx="25971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2438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999037"/>
            <a:ext cx="242093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172831"/>
            <a:ext cx="220980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Group 1:</a:t>
            </a:r>
          </a:p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Nigel</a:t>
            </a:r>
          </a:p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Elvin</a:t>
            </a:r>
          </a:p>
          <a:p>
            <a:pPr algn="ctr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Keshaun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2133600"/>
            <a:ext cx="205740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Group 2:</a:t>
            </a:r>
          </a:p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Kingsley</a:t>
            </a:r>
          </a:p>
          <a:p>
            <a:pPr algn="ctr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Lanae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Elijah</a:t>
            </a:r>
          </a:p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Sleet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535031"/>
            <a:ext cx="2209800" cy="22467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Group 3:</a:t>
            </a:r>
          </a:p>
          <a:p>
            <a:pPr algn="ctr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Diondre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Tenisha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Justin</a:t>
            </a:r>
          </a:p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Snow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535030"/>
            <a:ext cx="205740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Group 4:</a:t>
            </a:r>
          </a:p>
          <a:p>
            <a:pPr algn="ctr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Kamar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Ashley</a:t>
            </a:r>
          </a:p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Rain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-76200"/>
            <a:ext cx="3886200" cy="80772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Group Work!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150" y="685800"/>
            <a:ext cx="6400800" cy="2057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Calibri" pitchFamily="34" charset="0"/>
              <a:buChar char="҉"/>
            </a:pPr>
            <a:r>
              <a:rPr lang="en-US" sz="2400" dirty="0" smtClean="0"/>
              <a:t> In your groups, </a:t>
            </a:r>
            <a:r>
              <a:rPr lang="en-US" sz="2400" b="1" dirty="0" smtClean="0"/>
              <a:t>draw a picture </a:t>
            </a:r>
            <a:r>
              <a:rPr lang="en-US" sz="2400" dirty="0" smtClean="0"/>
              <a:t>of the type of precipitation assigned to your group.</a:t>
            </a:r>
          </a:p>
          <a:p>
            <a:pPr>
              <a:buClr>
                <a:schemeClr val="tx2">
                  <a:lumMod val="75000"/>
                </a:schemeClr>
              </a:buClr>
              <a:buFont typeface="Calibri" pitchFamily="34" charset="0"/>
              <a:buChar char="҉"/>
            </a:pPr>
            <a:r>
              <a:rPr lang="en-US" sz="2400" dirty="0" smtClean="0"/>
              <a:t> Be sure to include </a:t>
            </a:r>
            <a:r>
              <a:rPr lang="en-US" sz="2400" b="1" dirty="0" smtClean="0"/>
              <a:t>at least 3 facts </a:t>
            </a:r>
            <a:r>
              <a:rPr lang="en-US" sz="2400" dirty="0" smtClean="0"/>
              <a:t>about that type of precipitation.</a:t>
            </a:r>
          </a:p>
          <a:p>
            <a:pPr>
              <a:buClr>
                <a:schemeClr val="tx2">
                  <a:lumMod val="75000"/>
                </a:schemeClr>
              </a:buClr>
              <a:buFont typeface="Calibri" pitchFamily="34" charset="0"/>
              <a:buChar char="҉"/>
            </a:pPr>
            <a:r>
              <a:rPr lang="en-US" sz="2400" dirty="0" smtClean="0"/>
              <a:t>Be sure </a:t>
            </a:r>
            <a:r>
              <a:rPr lang="en-US" sz="2400" b="1" dirty="0" smtClean="0"/>
              <a:t>to explain what effect air temperature </a:t>
            </a:r>
            <a:r>
              <a:rPr lang="en-US" sz="2400" dirty="0" smtClean="0"/>
              <a:t>has on precipitation.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1"/>
            <a:ext cx="25971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2438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999037"/>
            <a:ext cx="242093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819400"/>
            <a:ext cx="198120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Group 1:</a:t>
            </a:r>
          </a:p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Mya</a:t>
            </a:r>
            <a:endParaRPr lang="en-US" sz="2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Bryan</a:t>
            </a:r>
            <a:endParaRPr lang="en-US" sz="2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2817224"/>
            <a:ext cx="182880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Group 2:</a:t>
            </a:r>
          </a:p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Natari</a:t>
            </a:r>
            <a:endParaRPr lang="en-US" sz="2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Carlos O.</a:t>
            </a:r>
            <a:endParaRPr lang="en-US" sz="2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4876800"/>
            <a:ext cx="198120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Group 3: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Sammy</a:t>
            </a:r>
          </a:p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Semion</a:t>
            </a:r>
            <a:endParaRPr lang="en-US" sz="2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876800"/>
            <a:ext cx="182880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Group 4: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Brandon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Carlos T.</a:t>
            </a:r>
            <a:endParaRPr lang="en-US" sz="2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Rain</a:t>
            </a:r>
          </a:p>
        </p:txBody>
      </p:sp>
    </p:spTree>
    <p:extLst>
      <p:ext uri="{BB962C8B-B14F-4D97-AF65-F5344CB8AC3E}">
        <p14:creationId xmlns:p14="http://schemas.microsoft.com/office/powerpoint/2010/main" val="10234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318</Words>
  <Application>Microsoft Office PowerPoint</Application>
  <PresentationFormat>On-screen Show (4:3)</PresentationFormat>
  <Paragraphs>65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The Water Cycle</vt:lpstr>
      <vt:lpstr>Today’s Focus: Precipitation</vt:lpstr>
      <vt:lpstr>Types of Precipitation</vt:lpstr>
      <vt:lpstr>Rain occurs when drops of water fall to Earth in ABOVE freezing temperatures.  Snow occurs when the air temperature is so cold that water vapor changes directly to a solid.  Sleet occurs when rain passes through a layer of freezing air near Earth’s surface forming ice pellets.  Hail occurs in cumulonimbus clouds of a thunderstorm when water freezes.  Hail grows as it is tossed up and down within the cloud.  It can be as large as a softball.</vt:lpstr>
      <vt:lpstr>Group Work!</vt:lpstr>
      <vt:lpstr>Group Work!</vt:lpstr>
    </vt:vector>
  </TitlesOfParts>
  <Company>Molloy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Kaleigh</dc:creator>
  <cp:lastModifiedBy>Kaleigh</cp:lastModifiedBy>
  <cp:revision>14</cp:revision>
  <dcterms:created xsi:type="dcterms:W3CDTF">2013-01-29T23:23:41Z</dcterms:created>
  <dcterms:modified xsi:type="dcterms:W3CDTF">2013-03-16T00:25:06Z</dcterms:modified>
</cp:coreProperties>
</file>