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C9ED2-3A39-42FE-B48D-7E2467692B47}" type="datetimeFigureOut">
              <a:rPr lang="en-US" smtClean="0"/>
              <a:pPr/>
              <a:t>3/16/2013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5BCB-DCD4-4F7E-AB6E-7CC119FD32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098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C9ED2-3A39-42FE-B48D-7E2467692B47}" type="datetimeFigureOut">
              <a:rPr lang="en-US" smtClean="0"/>
              <a:pPr/>
              <a:t>3/16/2013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5BCB-DCD4-4F7E-AB6E-7CC119FD32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423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C9ED2-3A39-42FE-B48D-7E2467692B47}" type="datetimeFigureOut">
              <a:rPr lang="en-US" smtClean="0"/>
              <a:pPr/>
              <a:t>3/16/2013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5BCB-DCD4-4F7E-AB6E-7CC119FD32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610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C9ED2-3A39-42FE-B48D-7E2467692B47}" type="datetimeFigureOut">
              <a:rPr lang="en-US" smtClean="0"/>
              <a:pPr/>
              <a:t>3/16/2013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5BCB-DCD4-4F7E-AB6E-7CC119FD32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259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C9ED2-3A39-42FE-B48D-7E2467692B47}" type="datetimeFigureOut">
              <a:rPr lang="en-US" smtClean="0"/>
              <a:pPr/>
              <a:t>3/16/2013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5BCB-DCD4-4F7E-AB6E-7CC119FD32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465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C9ED2-3A39-42FE-B48D-7E2467692B47}" type="datetimeFigureOut">
              <a:rPr lang="en-US" smtClean="0"/>
              <a:pPr/>
              <a:t>3/16/2013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5BCB-DCD4-4F7E-AB6E-7CC119FD32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999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C9ED2-3A39-42FE-B48D-7E2467692B47}" type="datetimeFigureOut">
              <a:rPr lang="en-US" smtClean="0"/>
              <a:pPr/>
              <a:t>3/16/2013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5BCB-DCD4-4F7E-AB6E-7CC119FD32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249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C9ED2-3A39-42FE-B48D-7E2467692B47}" type="datetimeFigureOut">
              <a:rPr lang="en-US" smtClean="0"/>
              <a:pPr/>
              <a:t>3/16/2013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5BCB-DCD4-4F7E-AB6E-7CC119FD32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451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C9ED2-3A39-42FE-B48D-7E2467692B47}" type="datetimeFigureOut">
              <a:rPr lang="en-US" smtClean="0"/>
              <a:pPr/>
              <a:t>3/16/2013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5BCB-DCD4-4F7E-AB6E-7CC119FD32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549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C9ED2-3A39-42FE-B48D-7E2467692B47}" type="datetimeFigureOut">
              <a:rPr lang="en-US" smtClean="0"/>
              <a:pPr/>
              <a:t>3/16/2013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5BCB-DCD4-4F7E-AB6E-7CC119FD32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292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C9ED2-3A39-42FE-B48D-7E2467692B47}" type="datetimeFigureOut">
              <a:rPr lang="en-US" smtClean="0"/>
              <a:pPr/>
              <a:t>3/16/2013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75BCB-DCD4-4F7E-AB6E-7CC119FD32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79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C9ED2-3A39-42FE-B48D-7E2467692B47}" type="datetimeFigureOut">
              <a:rPr lang="en-US" smtClean="0"/>
              <a:pPr/>
              <a:t>3/16/2013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75BCB-DCD4-4F7E-AB6E-7CC119FD326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426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2743200" cy="6857999"/>
          </a:xfrm>
          <a:solidFill>
            <a:schemeClr val="accent3">
              <a:lumMod val="75000"/>
            </a:schemeClr>
          </a:solidFill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l"/>
            <a:r>
              <a:rPr lang="en-US" sz="16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Instructional Objective</a:t>
            </a: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After the completion of a jig-saw activity identifying the different characteristics and symbols on a weather map, the students will be able to present their weather map’s forecast and make predictions for tomorrow’s weather in a region of the United States.  The students will complete the task with at least seventy-five percent accuracy. </a:t>
            </a: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Standard</a:t>
            </a: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PS 2.2i </a:t>
            </a:r>
            <a:r>
              <a:rPr lang="en-US" sz="16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Weather describes the conditions of the atmosphere at a given location for a short period of time.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2314" y="152400"/>
            <a:ext cx="6400800" cy="1752600"/>
          </a:xfrm>
        </p:spPr>
        <p:txBody>
          <a:bodyPr>
            <a:normAutofit fontScale="92500"/>
          </a:bodyPr>
          <a:lstStyle/>
          <a:p>
            <a:r>
              <a:rPr lang="en-US" sz="2800" b="1" u="sng" dirty="0" smtClean="0">
                <a:latin typeface="Arial" pitchFamily="34" charset="0"/>
                <a:cs typeface="Arial" pitchFamily="34" charset="0"/>
              </a:rPr>
              <a:t>Aim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: How can we Predict Weather?</a:t>
            </a:r>
          </a:p>
          <a:p>
            <a:endParaRPr lang="en-US" sz="1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Do Now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: Watch the Weather Forecast.</a:t>
            </a:r>
          </a:p>
          <a:p>
            <a:r>
              <a:rPr lang="en-US" sz="2400" dirty="0">
                <a:latin typeface="Arial" pitchFamily="34" charset="0"/>
                <a:cs typeface="Arial" pitchFamily="34" charset="0"/>
              </a:rPr>
              <a:t>http://www.weather.com/video/storm-watch-365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008" y="1905000"/>
            <a:ext cx="6435992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04125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2743200" cy="6857999"/>
          </a:xfrm>
          <a:solidFill>
            <a:schemeClr val="accent3">
              <a:lumMod val="75000"/>
            </a:schemeClr>
          </a:solidFill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l"/>
            <a:r>
              <a:rPr lang="en-US" sz="16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Instructional Objective</a:t>
            </a: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After the completion of a jig-saw activity identifying the different characteristics and symbols on a weather map, the students will be able to </a:t>
            </a: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present </a:t>
            </a: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their weather map’s forecast and make predictions for tomorrow’s weather in a region of the United States.  The students will complete the task with at least seventy-five percent accuracy. </a:t>
            </a: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Standard</a:t>
            </a: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PS 2.2i </a:t>
            </a:r>
            <a:r>
              <a:rPr lang="en-US" sz="16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Weather describes the conditions of the atmosphere at a given location for a short period of time.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2314" y="0"/>
            <a:ext cx="6411686" cy="6858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Homework:</a:t>
            </a:r>
          </a:p>
          <a:p>
            <a:pPr algn="l"/>
            <a:endParaRPr lang="en-US" sz="2800" b="1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b="1" dirty="0" smtClean="0">
                <a:latin typeface="Arial" pitchFamily="34" charset="0"/>
                <a:cs typeface="Arial" pitchFamily="34" charset="0"/>
              </a:rPr>
              <a:t>Watch the weather forecast for tonight and write a one paragraph summary of what the weather forecast predicts.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Documents and Settings\admin\Local Settings\Temporary Internet Files\Content.IE5\TL0EJV1E\MM90028358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3200400"/>
            <a:ext cx="3128963" cy="24860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5903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2743200" cy="6857999"/>
          </a:xfrm>
          <a:solidFill>
            <a:schemeClr val="accent3">
              <a:lumMod val="75000"/>
            </a:schemeClr>
          </a:solidFill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l"/>
            <a:r>
              <a:rPr lang="en-US" sz="16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Instructional Objective</a:t>
            </a: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After the completion of a jig-saw activity identifying the different characteristics and symbols on a weather map, the students will be able to </a:t>
            </a: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present </a:t>
            </a: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their weather map’s forecast and make predictions for tomorrow’s weather in a region of the United States.  The students will complete the task with at least seventy-five percent accuracy. </a:t>
            </a: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Standard</a:t>
            </a: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PS 2.2i </a:t>
            </a:r>
            <a:r>
              <a:rPr lang="en-US" sz="16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Weather describes the conditions of the atmosphere at a given location for a short period of time.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2314" y="381000"/>
            <a:ext cx="6400800" cy="6324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Who Predicts the Weather?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 Meteorologist-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a </a:t>
            </a:r>
            <a:r>
              <a:rPr lang="en-US" sz="2800" dirty="0">
                <a:latin typeface="Arial" pitchFamily="34" charset="0"/>
                <a:cs typeface="Arial" pitchFamily="34" charset="0"/>
              </a:rPr>
              <a:t>person who studies the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weather</a:t>
            </a:r>
          </a:p>
          <a:p>
            <a:endParaRPr lang="en-US" sz="1050" dirty="0"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How do they Predict the Weather?</a:t>
            </a:r>
          </a:p>
          <a:p>
            <a:r>
              <a:rPr lang="en-US" sz="2600" dirty="0" smtClean="0">
                <a:latin typeface="Arial" pitchFamily="34" charset="0"/>
                <a:cs typeface="Arial" pitchFamily="34" charset="0"/>
              </a:rPr>
              <a:t>Through the use of instruments and with the knowledge of current weather.</a:t>
            </a:r>
          </a:p>
          <a:p>
            <a:endParaRPr lang="en-US" sz="12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Being a Meteorologist is important because they try to keep people informed and prepared to face severe weather since it can be dangerous.</a:t>
            </a:r>
          </a:p>
          <a:p>
            <a:endParaRPr lang="en-US" sz="1200" dirty="0">
              <a:latin typeface="Arial" pitchFamily="34" charset="0"/>
              <a:cs typeface="Arial" pitchFamily="34" charset="0"/>
            </a:endParaRP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However, since weather changes so rapidly, their predictions are not always right.</a:t>
            </a:r>
          </a:p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endParaRPr lang="en-US" sz="2800" dirty="0">
              <a:latin typeface="Arial" pitchFamily="34" charset="0"/>
              <a:cs typeface="Arial" pitchFamily="34" charset="0"/>
            </a:endParaRPr>
          </a:p>
          <a:p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25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2743200" cy="6857999"/>
          </a:xfrm>
          <a:solidFill>
            <a:schemeClr val="accent3">
              <a:lumMod val="75000"/>
            </a:schemeClr>
          </a:solidFill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l"/>
            <a:r>
              <a:rPr lang="en-US" sz="16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Instructional Objective</a:t>
            </a: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After the completion of a jig-saw activity identifying the different characteristics and symbols on a weather map, the students will be able to </a:t>
            </a: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present </a:t>
            </a: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their weather map’s forecast and make predictions for tomorrow’s weather in a region of the United States.  The students will complete the task with at least seventy-five percent accuracy. </a:t>
            </a: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Standard</a:t>
            </a: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PS 2.2i </a:t>
            </a:r>
            <a:r>
              <a:rPr lang="en-US" sz="16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Weather describes the conditions of the atmosphere at a given location for a short period of time.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2314" y="0"/>
            <a:ext cx="6400800" cy="6858000"/>
          </a:xfrm>
        </p:spPr>
        <p:txBody>
          <a:bodyPr>
            <a:normAutofit fontScale="62500" lnSpcReduction="20000"/>
          </a:bodyPr>
          <a:lstStyle/>
          <a:p>
            <a:r>
              <a:rPr lang="en-US" sz="4500" b="1" dirty="0" smtClean="0">
                <a:latin typeface="Arial" pitchFamily="34" charset="0"/>
                <a:cs typeface="Arial" pitchFamily="34" charset="0"/>
              </a:rPr>
              <a:t>Where do they get the Data?</a:t>
            </a:r>
          </a:p>
          <a:p>
            <a:endParaRPr lang="en-US" sz="1300" b="1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The National Weather Service depends on two sources for its information:</a:t>
            </a: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 The data collected from the upper 	  	   atmosphere.</a:t>
            </a: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-The data collected from Earth’s surface</a:t>
            </a:r>
          </a:p>
          <a:p>
            <a:pPr algn="l"/>
            <a:endParaRPr lang="en-US" sz="13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The instruments they use help to measure:</a:t>
            </a: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 Temperature with the use of a 	  	    	   thermometer</a:t>
            </a: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 Air Pressure with the use of a barometer</a:t>
            </a: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 Winds</a:t>
            </a: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 Humidity</a:t>
            </a:r>
          </a:p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	- Precipitation (Rain, Snow, Sleet, Hail)</a:t>
            </a:r>
          </a:p>
          <a:p>
            <a:pPr algn="l"/>
            <a:endParaRPr lang="en-US" sz="13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Other ways to collect data are from:</a:t>
            </a: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 Computers</a:t>
            </a: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 Weather Satellites</a:t>
            </a: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 Doppler Radar</a:t>
            </a:r>
          </a:p>
          <a:p>
            <a:pPr algn="l"/>
            <a:r>
              <a:rPr lang="en-US" dirty="0">
                <a:latin typeface="Arial" pitchFamily="34" charset="0"/>
                <a:cs typeface="Arial" pitchFamily="34" charset="0"/>
              </a:rPr>
              <a:t>	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 Weather Balloons</a:t>
            </a:r>
          </a:p>
          <a:p>
            <a:pPr algn="l"/>
            <a:endParaRPr lang="en-US" sz="13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dirty="0" smtClean="0">
                <a:latin typeface="Arial" pitchFamily="34" charset="0"/>
                <a:cs typeface="Arial" pitchFamily="34" charset="0"/>
              </a:rPr>
              <a:t>All these instruments gather the information to make weather maps used in forecasts.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45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2743200" cy="6857999"/>
          </a:xfrm>
          <a:solidFill>
            <a:schemeClr val="accent3">
              <a:lumMod val="75000"/>
            </a:schemeClr>
          </a:solidFill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l"/>
            <a:r>
              <a:rPr lang="en-US" sz="16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Instructional Objective</a:t>
            </a: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After the completion of a jig-saw activity identifying the different characteristics and symbols on a weather map, the students will be able to </a:t>
            </a: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present </a:t>
            </a: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their weather map’s forecast and make predictions for tomorrow’s weather in a region of the United States.  The students will complete the task with at least seventy-five percent accuracy. </a:t>
            </a: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Standard</a:t>
            </a: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PS 2.2i </a:t>
            </a:r>
            <a:r>
              <a:rPr lang="en-US" sz="16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Weather describes the conditions of the atmosphere at a given location for a short period of time.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2314" y="0"/>
            <a:ext cx="6400800" cy="6858000"/>
          </a:xfrm>
        </p:spPr>
        <p:txBody>
          <a:bodyPr>
            <a:normAutofit/>
          </a:bodyPr>
          <a:lstStyle/>
          <a:p>
            <a:r>
              <a:rPr lang="en-US" sz="4500" b="1" dirty="0" smtClean="0">
                <a:latin typeface="Arial" pitchFamily="34" charset="0"/>
                <a:cs typeface="Arial" pitchFamily="34" charset="0"/>
              </a:rPr>
              <a:t>Now Let’s Explore the Different Elements on a Weather Map…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164080"/>
            <a:ext cx="64008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96137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2743200" cy="6857999"/>
          </a:xfrm>
          <a:solidFill>
            <a:schemeClr val="accent3">
              <a:lumMod val="75000"/>
            </a:schemeClr>
          </a:solidFill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l"/>
            <a:r>
              <a:rPr lang="en-US" sz="16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Instructional Objective</a:t>
            </a: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After the completion of a jig-saw activity identifying the different characteristics and symbols on a weather map, the students will be able to </a:t>
            </a: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present </a:t>
            </a: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their weather map’s forecast and make predictions for tomorrow’s weather in a region of the United States.  The students will complete the task with at least seventy-five percent accuracy. </a:t>
            </a: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Standard</a:t>
            </a: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PS 2.2i </a:t>
            </a:r>
            <a:r>
              <a:rPr lang="en-US" sz="16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Weather describes the conditions of the atmosphere at a given location for a short period of time.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2314" y="0"/>
            <a:ext cx="2370364" cy="6858000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latin typeface="Arial" pitchFamily="34" charset="0"/>
                <a:cs typeface="Arial" pitchFamily="34" charset="0"/>
              </a:rPr>
              <a:t>Station Models</a:t>
            </a:r>
          </a:p>
          <a:p>
            <a:pPr algn="l"/>
            <a:r>
              <a:rPr lang="en-US" sz="2400" dirty="0" smtClean="0">
                <a:latin typeface="Arial" pitchFamily="34" charset="0"/>
                <a:cs typeface="Arial" pitchFamily="34" charset="0"/>
              </a:rPr>
              <a:t>A Combination of Symbols displayed on  a Weather Map Representing the Collected Data for a Specific Location on Earth’s </a:t>
            </a:r>
          </a:p>
          <a:p>
            <a:pPr algn="l"/>
            <a:r>
              <a:rPr lang="en-US" sz="2400" dirty="0" smtClean="0">
                <a:latin typeface="Arial" pitchFamily="34" charset="0"/>
                <a:cs typeface="Arial" pitchFamily="34" charset="0"/>
              </a:rPr>
              <a:t>Surface.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354942"/>
            <a:ext cx="4191000" cy="44704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656" y="-1"/>
            <a:ext cx="3149601" cy="2362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326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2743200" cy="6857999"/>
          </a:xfrm>
          <a:solidFill>
            <a:schemeClr val="accent3">
              <a:lumMod val="75000"/>
            </a:schemeClr>
          </a:solidFill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l"/>
            <a:r>
              <a:rPr lang="en-US" sz="16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Instructional Objective</a:t>
            </a: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After the completion of a jig-saw activity identifying the different characteristics and symbols on a weather map, the students will be able to </a:t>
            </a: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present </a:t>
            </a: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their weather map’s forecast and make predictions for tomorrow’s weather in a region of the United States.  The students will complete the task with at least seventy-five percent accuracy. </a:t>
            </a: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Standard</a:t>
            </a: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PS 2.2i </a:t>
            </a:r>
            <a:r>
              <a:rPr lang="en-US" sz="16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Weather describes the conditions of the atmosphere at a given location for a short period of time.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2314" y="0"/>
            <a:ext cx="6411686" cy="4114800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Isobars</a:t>
            </a:r>
          </a:p>
          <a:p>
            <a:endParaRPr lang="en-US" sz="800" b="1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Are Lines on a Map that Represent Areas of Equal Air Pressure.</a:t>
            </a:r>
          </a:p>
          <a:p>
            <a:endParaRPr lang="en-US" sz="8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These lines help to show areas of High and Low Pressure Systems as well as providing information about wind speed.</a:t>
            </a:r>
          </a:p>
          <a:p>
            <a:endParaRPr lang="en-US" sz="8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The closer the lines are together, the larger the pressure difference is over an area which means faster, stronger winds.</a:t>
            </a:r>
          </a:p>
          <a:p>
            <a:endParaRPr lang="en-US" sz="800" dirty="0">
              <a:latin typeface="Arial" pitchFamily="34" charset="0"/>
              <a:cs typeface="Arial" pitchFamily="34" charset="0"/>
            </a:endParaRP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The further apart the lines are, means less of a pressure difference over an area creating gentler winds.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038600"/>
            <a:ext cx="2760785" cy="281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070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2743200" cy="6857999"/>
          </a:xfrm>
          <a:solidFill>
            <a:schemeClr val="accent3">
              <a:lumMod val="75000"/>
            </a:schemeClr>
          </a:solidFill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l"/>
            <a:r>
              <a:rPr lang="en-US" sz="16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Instructional Objective</a:t>
            </a: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After the completion of a jig-saw activity identifying the different characteristics and symbols on a weather map, the students will be able to </a:t>
            </a: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present </a:t>
            </a: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their weather map’s forecast and make predictions for tomorrow’s weather in a region of the United States.  The students will complete the task with at least seventy-five percent accuracy. </a:t>
            </a: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Standard</a:t>
            </a: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PS 2.2i </a:t>
            </a:r>
            <a:r>
              <a:rPr lang="en-US" sz="16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Weather describes the conditions of the atmosphere at a given location for a short period of time.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2314" y="0"/>
            <a:ext cx="6411686" cy="6858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Isotherms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Connect Areas of Equal Temperature on a Weather Map.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981201"/>
            <a:ext cx="63246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413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2743200" cy="6857999"/>
          </a:xfrm>
          <a:solidFill>
            <a:schemeClr val="accent3">
              <a:lumMod val="75000"/>
            </a:schemeClr>
          </a:solidFill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l"/>
            <a:r>
              <a:rPr lang="en-US" sz="16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Instructional Objective</a:t>
            </a: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After the completion of a jig-saw activity identifying the different characteristics and symbols on a weather map, the students will be able to </a:t>
            </a: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present </a:t>
            </a: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their weather map’s forecast and make predictions for tomorrow’s weather in a region of the United States.  The students will complete the task with at least seventy-five percent accuracy. </a:t>
            </a: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Standard</a:t>
            </a: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PS 2.2i </a:t>
            </a:r>
            <a:r>
              <a:rPr lang="en-US" sz="16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Weather describes the conditions of the atmosphere at a given location for a short period of time.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2314" y="0"/>
            <a:ext cx="6411686" cy="6858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Major Factors in Predicting Weather: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The Movement of Air Masses, Fronts and Pressure Systems!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4" name="Picture 4" descr="http://okfirst.mesonet.org/train/meteorology/graphics/Fronts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24000"/>
            <a:ext cx="518160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679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2743200" cy="6857999"/>
          </a:xfrm>
          <a:solidFill>
            <a:schemeClr val="accent3">
              <a:lumMod val="75000"/>
            </a:schemeClr>
          </a:solidFill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l"/>
            <a:r>
              <a:rPr lang="en-US" sz="16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Instructional Objective</a:t>
            </a: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After the completion of a jig-saw activity identifying the different characteristics and symbols on a weather map, the students will be able to </a:t>
            </a: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present </a:t>
            </a: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their weather map’s forecast and make predictions for tomorrow’s weather in a region of the United States.  The students will complete the task with at least seventy-five percent accuracy. </a:t>
            </a: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600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Standard</a:t>
            </a: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PS 2.2i </a:t>
            </a:r>
            <a:r>
              <a:rPr lang="en-US" sz="16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Weather describes the conditions of the atmosphere at a given location for a short period of time.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32314" y="0"/>
            <a:ext cx="6411686" cy="6858000"/>
          </a:xfrm>
        </p:spPr>
        <p:txBody>
          <a:bodyPr>
            <a:normAutofit fontScale="92500"/>
          </a:bodyPr>
          <a:lstStyle/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Now…</a:t>
            </a:r>
          </a:p>
          <a:p>
            <a:pPr algn="l"/>
            <a:r>
              <a:rPr lang="en-US" sz="2800" dirty="0" smtClean="0">
                <a:latin typeface="Arial" pitchFamily="34" charset="0"/>
                <a:cs typeface="Arial" pitchFamily="34" charset="0"/>
              </a:rPr>
              <a:t>Please Break up into FOUR EQUAL Groups.  Each group will be seated at  a different table.  These groups will all be given a weather map.</a:t>
            </a:r>
          </a:p>
          <a:p>
            <a:pPr algn="l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 smtClean="0">
                <a:latin typeface="Arial" pitchFamily="34" charset="0"/>
                <a:cs typeface="Arial" pitchFamily="34" charset="0"/>
              </a:rPr>
              <a:t>Each table will draw their weather map element on the map.  Then the group leader (Who I Will Chose) will move to the next group on their right and </a:t>
            </a:r>
            <a:r>
              <a:rPr lang="en-US" sz="2800" smtClean="0">
                <a:latin typeface="Arial" pitchFamily="34" charset="0"/>
                <a:cs typeface="Arial" pitchFamily="34" charset="0"/>
              </a:rPr>
              <a:t>share this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information.  This will continue until everyone has a complete weather map.</a:t>
            </a:r>
          </a:p>
          <a:p>
            <a:pPr algn="l"/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US" sz="2800" dirty="0" smtClean="0">
                <a:latin typeface="Arial" pitchFamily="34" charset="0"/>
                <a:cs typeface="Arial" pitchFamily="34" charset="0"/>
              </a:rPr>
              <a:t>Then each group will be assigned a region of the US to give the weather forecast of for today and tomorrow.</a:t>
            </a:r>
          </a:p>
          <a:p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032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960</Words>
  <Application>Microsoft Office PowerPoint</Application>
  <PresentationFormat>On-screen Show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Instructional Objective: After the completion of a jig-saw activity identifying the different characteristics and symbols on a weather map, the students will be able to present their weather map’s forecast and make predictions for tomorrow’s weather in a region of the United States.  The students will complete the task with at least seventy-five percent accuracy.         Standard: PS 2.2i Weather describes the conditions of the atmosphere at a given location for a short period of time. </vt:lpstr>
      <vt:lpstr>Instructional Objective: After the completion of a jig-saw activity identifying the different characteristics and symbols on a weather map, the students will be able to present their weather map’s forecast and make predictions for tomorrow’s weather in a region of the United States.  The students will complete the task with at least seventy-five percent accuracy.         Standard: PS 2.2i Weather describes the conditions of the atmosphere at a given location for a short period of time. </vt:lpstr>
      <vt:lpstr>Instructional Objective: After the completion of a jig-saw activity identifying the different characteristics and symbols on a weather map, the students will be able to present their weather map’s forecast and make predictions for tomorrow’s weather in a region of the United States.  The students will complete the task with at least seventy-five percent accuracy.         Standard: PS 2.2i Weather describes the conditions of the atmosphere at a given location for a short period of time. </vt:lpstr>
      <vt:lpstr>Instructional Objective: After the completion of a jig-saw activity identifying the different characteristics and symbols on a weather map, the students will be able to present their weather map’s forecast and make predictions for tomorrow’s weather in a region of the United States.  The students will complete the task with at least seventy-five percent accuracy.         Standard: PS 2.2i Weather describes the conditions of the atmosphere at a given location for a short period of time. </vt:lpstr>
      <vt:lpstr>Instructional Objective: After the completion of a jig-saw activity identifying the different characteristics and symbols on a weather map, the students will be able to present their weather map’s forecast and make predictions for tomorrow’s weather in a region of the United States.  The students will complete the task with at least seventy-five percent accuracy.         Standard: PS 2.2i Weather describes the conditions of the atmosphere at a given location for a short period of time. </vt:lpstr>
      <vt:lpstr>Instructional Objective: After the completion of a jig-saw activity identifying the different characteristics and symbols on a weather map, the students will be able to present their weather map’s forecast and make predictions for tomorrow’s weather in a region of the United States.  The students will complete the task with at least seventy-five percent accuracy.         Standard: PS 2.2i Weather describes the conditions of the atmosphere at a given location for a short period of time. </vt:lpstr>
      <vt:lpstr>Instructional Objective: After the completion of a jig-saw activity identifying the different characteristics and symbols on a weather map, the students will be able to present their weather map’s forecast and make predictions for tomorrow’s weather in a region of the United States.  The students will complete the task with at least seventy-five percent accuracy.         Standard: PS 2.2i Weather describes the conditions of the atmosphere at a given location for a short period of time. </vt:lpstr>
      <vt:lpstr>Instructional Objective: After the completion of a jig-saw activity identifying the different characteristics and symbols on a weather map, the students will be able to present their weather map’s forecast and make predictions for tomorrow’s weather in a region of the United States.  The students will complete the task with at least seventy-five percent accuracy.         Standard: PS 2.2i Weather describes the conditions of the atmosphere at a given location for a short period of time. </vt:lpstr>
      <vt:lpstr>Instructional Objective: After the completion of a jig-saw activity identifying the different characteristics and symbols on a weather map, the students will be able to present their weather map’s forecast and make predictions for tomorrow’s weather in a region of the United States.  The students will complete the task with at least seventy-five percent accuracy.         Standard: PS 2.2i Weather describes the conditions of the atmosphere at a given location for a short period of time. </vt:lpstr>
      <vt:lpstr>Instructional Objective: After the completion of a jig-saw activity identifying the different characteristics and symbols on a weather map, the students will be able to present their weather map’s forecast and make predictions for tomorrow’s weather in a region of the United States.  The students will complete the task with at least seventy-five percent accuracy.         Standard: PS 2.2i Weather describes the conditions of the atmosphere at a given location for a short period of time. </vt:lpstr>
    </vt:vector>
  </TitlesOfParts>
  <Company>Molloy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Instructional Objective: After the completion of a jig-saw activity identifying the different characteristics and symbols on a weather map, the students will be able to present their weather map’s forecast and make predictions for tomorrow’s weather in a region of the United States.  The students will complete the task with at least seventy-five percent accuracy.         Standard: PS 2.2i Weather describes the conditions of the atmosphere at a given location for a short period of time.</dc:title>
  <dc:creator>Kaleigh</dc:creator>
  <cp:lastModifiedBy>Kaleigh</cp:lastModifiedBy>
  <cp:revision>10</cp:revision>
  <dcterms:created xsi:type="dcterms:W3CDTF">2013-02-09T01:47:03Z</dcterms:created>
  <dcterms:modified xsi:type="dcterms:W3CDTF">2013-03-16T20:34:01Z</dcterms:modified>
</cp:coreProperties>
</file>