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E2C6-A493-4491-9893-11BBD45F5759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16A-7A47-4CC2-AC69-61F7E4A9B51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E2C6-A493-4491-9893-11BBD45F5759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16A-7A47-4CC2-AC69-61F7E4A9B5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E2C6-A493-4491-9893-11BBD45F5759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16A-7A47-4CC2-AC69-61F7E4A9B5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E2C6-A493-4491-9893-11BBD45F5759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16A-7A47-4CC2-AC69-61F7E4A9B5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E2C6-A493-4491-9893-11BBD45F5759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16A-7A47-4CC2-AC69-61F7E4A9B5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E2C6-A493-4491-9893-11BBD45F5759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16A-7A47-4CC2-AC69-61F7E4A9B5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E2C6-A493-4491-9893-11BBD45F5759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16A-7A47-4CC2-AC69-61F7E4A9B5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E2C6-A493-4491-9893-11BBD45F5759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16A-7A47-4CC2-AC69-61F7E4A9B5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E2C6-A493-4491-9893-11BBD45F5759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16A-7A47-4CC2-AC69-61F7E4A9B5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E2C6-A493-4491-9893-11BBD45F5759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16A-7A47-4CC2-AC69-61F7E4A9B5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E2C6-A493-4491-9893-11BBD45F5759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16A-7A47-4CC2-AC69-61F7E4A9B51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2BE2C6-A493-4491-9893-11BBD45F5759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87A16A-7A47-4CC2-AC69-61F7E4A9B5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52400"/>
            <a:ext cx="5715000" cy="655320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Aim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What are the different types of fronts?  Can you identify them on a weather map?</a:t>
            </a: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 Now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Take your seats, take out a pencil and notebook.  Now get ready…listen to the following clip and then explain it to me.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2895600" cy="6857999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182880" indent="0" algn="l">
              <a:buNone/>
            </a:pPr>
            <a:r>
              <a:rPr lang="en-US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Instructional Objective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8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After the completion of a class discussion on weather fronts, the students will be able to identify and label weather fronts on a map by identifying at least three out of fours fronts correctly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Standards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PS 2.2o </a:t>
            </a:r>
            <a:r>
              <a:rPr lang="en-US" sz="18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Fronts are boundaries between air masses. Precipitation is likely to occur at these boundaries.</a:t>
            </a:r>
            <a:r>
              <a:rPr lang="en-US" sz="16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600" i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Wea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43900" y="6057900"/>
            <a:ext cx="800100" cy="8001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7"/>
          <a:stretch/>
        </p:blipFill>
        <p:spPr bwMode="auto">
          <a:xfrm>
            <a:off x="3352800" y="3026149"/>
            <a:ext cx="4788169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74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9549" y="152400"/>
            <a:ext cx="6019800" cy="6553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Let’s try to identify fronts together!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2895600" cy="6857999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182880" indent="0" algn="l">
              <a:buNone/>
            </a:pPr>
            <a:r>
              <a:rPr lang="en-US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Instructional Objective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8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After the completion of a class discussion on weather fronts, the students will be able to identify and label weather fronts on a map by identifying at least three out of fours fronts correctly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Standards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PS 2.2o </a:t>
            </a:r>
            <a:r>
              <a:rPr lang="en-US" sz="18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Fronts are boundaries between air masses. Precipitation is likely to occur at these boundaries.</a:t>
            </a:r>
            <a:r>
              <a:rPr lang="en-US" sz="16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600" i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67400" y="685800"/>
            <a:ext cx="0" cy="617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1"/>
            <a:endCxn id="3" idx="3"/>
          </p:cNvCxnSpPr>
          <p:nvPr/>
        </p:nvCxnSpPr>
        <p:spPr>
          <a:xfrm>
            <a:off x="2919549" y="3429000"/>
            <a:ext cx="601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2743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80" y="3505200"/>
            <a:ext cx="297942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" t="18409" r="8579" b="6731"/>
          <a:stretch/>
        </p:blipFill>
        <p:spPr bwMode="auto">
          <a:xfrm>
            <a:off x="5996940" y="685800"/>
            <a:ext cx="299466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404" y="3574676"/>
            <a:ext cx="2731796" cy="206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6600" y="281683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Cold Front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300149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Occluded Front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93796" y="6107668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Stationary Front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6096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Warm Front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47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9549" y="152400"/>
            <a:ext cx="60198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Now on a map!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2895600" cy="6857999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182880" indent="0" algn="l">
              <a:buNone/>
            </a:pPr>
            <a:r>
              <a:rPr lang="en-US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Instructional Objective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8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After the completion of a class discussion on weather fronts, the students will be able to identify and label weather fronts on a map by identifying at least three out of fours fronts correctly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Standards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PS 2.2o </a:t>
            </a:r>
            <a:r>
              <a:rPr lang="en-US" sz="18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Fronts are boundaries between air masses. Precipitation is likely to occur at these boundaries.</a:t>
            </a:r>
            <a:r>
              <a:rPr lang="en-US" sz="16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600" i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5943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05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9549" y="152400"/>
            <a:ext cx="6019800" cy="464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Now it’s your turn…</a:t>
            </a: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Complete the following worksheet by drawing the correct weather fronts on the map. You will need a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Blue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sz="24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Purple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crayon! Remember to share.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2895600" cy="6857999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182880" indent="0" algn="l">
              <a:buNone/>
            </a:pPr>
            <a:r>
              <a:rPr lang="en-US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Instructional Objective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8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After the completion of a class discussion on weather fronts, the students will be able to identify and label weather fronts on a map by identifying at least three out of fours fronts correctly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Standards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PS 2.2o </a:t>
            </a:r>
            <a:r>
              <a:rPr lang="en-US" sz="18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Fronts are boundaries between air masses. Precipitation is likely to occur at these boundaries.</a:t>
            </a:r>
            <a:r>
              <a:rPr lang="en-US" sz="16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600" i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3" name="Picture 3" descr="C:\Users\Kaleigh\AppData\Local\Microsoft\Windows\Temporary Internet Files\Content.IE5\XOMBQ0P5\MC90044042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57600"/>
            <a:ext cx="282217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Kaleigh\AppData\Local\Microsoft\Windows\Temporary Internet Files\Content.IE5\0SBWVD0D\MP90040113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106" y="3124200"/>
            <a:ext cx="2814494" cy="225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969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9549" y="152400"/>
            <a:ext cx="6019800" cy="464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Homework:</a:t>
            </a:r>
          </a:p>
          <a:p>
            <a:endParaRPr lang="en-U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homework, complete the worksheet on Fronts.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2895600" cy="6857999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182880" indent="0" algn="l">
              <a:buNone/>
            </a:pPr>
            <a:r>
              <a:rPr lang="en-US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Instructional Objective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8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After the completion of a class discussion on weather fronts, the students will be able to identify and label weather fronts on a map by identifying at least three out of fours fronts correctly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Standards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PS 2.2o </a:t>
            </a:r>
            <a:r>
              <a:rPr lang="en-US" sz="18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Fronts are boundaries between air masses. Precipitation is likely to occur at these boundaries.</a:t>
            </a:r>
            <a:r>
              <a:rPr lang="en-US" sz="16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600" i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7" name="Picture 3" descr="C:\Users\Kaleigh\AppData\Local\Microsoft\Windows\Temporary Internet Files\Content.IE5\0SBWVD0D\MP90042782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47851"/>
            <a:ext cx="347811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55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52400"/>
            <a:ext cx="5715000" cy="6553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 Already Know About Air Masses…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characteristics does an air mass have if it  forms over: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Land?</a:t>
            </a:r>
          </a:p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- Dry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Water?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	- Moist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 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region closer to the equator?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	- Warm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 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region closer to the poles?</a:t>
            </a:r>
          </a:p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Cold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2895600" cy="6857999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182880" indent="0" algn="l">
              <a:buNone/>
            </a:pPr>
            <a:r>
              <a:rPr lang="en-US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Instructional Objective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8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After the completion of a class discussion on weather fronts, the students will be able to identify and label weather fronts on a map by identifying at least three out of fours fronts correctly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Standards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PS 2.2o </a:t>
            </a:r>
            <a:r>
              <a:rPr lang="en-US" sz="18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Fronts are boundaries between air masses. Precipitation is likely to occur at these boundaries.</a:t>
            </a:r>
            <a:r>
              <a:rPr lang="en-US" sz="16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600" i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Kaleigh\AppData\Local\Microsoft\Windows\Temporary Internet Files\Content.IE5\0SBWVD0D\MC90044180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131" y="1447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66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152400"/>
            <a:ext cx="6019800" cy="6553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Today, we are going to learn about fronts...</a:t>
            </a:r>
          </a:p>
          <a:p>
            <a:pPr algn="ctr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Fronts are formed from air masses.</a:t>
            </a: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Air masses are continuously moving across the globe, however, when the different air masses meet very little mixing occurs.</a:t>
            </a: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Therefore, the air masses have their distinct differences.</a:t>
            </a: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boundary between the two air masses is called a FRONT.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2895600" cy="6857999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182880" indent="0" algn="l">
              <a:buNone/>
            </a:pPr>
            <a:r>
              <a:rPr lang="en-US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Instructional Objective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8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After the completion of a class discussion on weather fronts, the students will be able to identify and label weather fronts on a map by identifying at least three out of fours fronts correctly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Standards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PS 2.2o </a:t>
            </a:r>
            <a:r>
              <a:rPr lang="en-US" sz="18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Fronts are boundaries between air masses. Precipitation is likely to occur at these boundaries.</a:t>
            </a:r>
            <a:r>
              <a:rPr lang="en-US" sz="16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600" i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28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483"/>
            <a:ext cx="98835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74171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Fronts are visible on a weather map.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7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152400"/>
            <a:ext cx="6019800" cy="6553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There are FOUR different types of fronts…</a:t>
            </a:r>
          </a:p>
          <a:p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Can you name them?  Any ideas?</a:t>
            </a:r>
          </a:p>
          <a:p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Cold Front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Warm Front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Occluded Front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Stationary Front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2895600" cy="6857999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182880" indent="0" algn="l">
              <a:buNone/>
            </a:pPr>
            <a:r>
              <a:rPr lang="en-US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Instructional Objective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8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After the completion of a class discussion on weather fronts, the students will be able to identify and label weather fronts on a map by identifying at least three out of fours fronts correctly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Standards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PS 2.2o </a:t>
            </a:r>
            <a:r>
              <a:rPr lang="en-US" sz="18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Fronts are boundaries between air masses. Precipitation is likely to occur at these boundaries.</a:t>
            </a:r>
            <a:r>
              <a:rPr lang="en-US" sz="16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600" i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27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152400"/>
            <a:ext cx="6019800" cy="6553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Cold Front: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Occurs when cold air advances toward warmer air.  Since cold air sinks and warm air rises, the cold air acts like a plow and rapidly lifts the warm air.  As warm air rises, it cools and condenses forming clouds.  This can create large storm systems that may produce thunderstorms, tornadoes or snow.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2895600" cy="6857999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182880" indent="0" algn="l">
              <a:buNone/>
            </a:pPr>
            <a:r>
              <a:rPr lang="en-US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Instructional Objective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8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After the completion of a class discussion on weather fronts, the students will be able to identify and label weather fronts on a map by identifying at least three out of fours fronts correctly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Standards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PS 2.2o </a:t>
            </a:r>
            <a:r>
              <a:rPr lang="en-US" sz="18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Fronts are boundaries between air masses. Precipitation is likely to occur at these boundaries.</a:t>
            </a:r>
            <a:r>
              <a:rPr lang="en-US" sz="16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600" i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37" y="3818111"/>
            <a:ext cx="3419474" cy="217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51" y="4907479"/>
            <a:ext cx="2525486" cy="183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841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152400"/>
            <a:ext cx="6019800" cy="6553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Warm Front: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Occurs when lighter, warmer air advances over heavier, colder air.  This creates lowered clouds and widespread precipitation.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2895600" cy="6857999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182880" indent="0" algn="l">
              <a:buNone/>
            </a:pPr>
            <a:r>
              <a:rPr lang="en-US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Instructional Objective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8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After the completion of a class discussion on weather fronts, the students will be able to identify and label weather fronts on a map by identifying at least three out of fours fronts correctly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Standards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PS 2.2o </a:t>
            </a:r>
            <a:r>
              <a:rPr lang="en-US" sz="18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Fronts are boundaries between air masses. Precipitation is likely to occur at these boundaries.</a:t>
            </a:r>
            <a:r>
              <a:rPr lang="en-US" sz="16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600" i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26454" r="9616" b="28756"/>
          <a:stretch/>
        </p:blipFill>
        <p:spPr bwMode="auto">
          <a:xfrm>
            <a:off x="4258492" y="2362200"/>
            <a:ext cx="4885508" cy="209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52257"/>
            <a:ext cx="3160486" cy="240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609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152400"/>
            <a:ext cx="6019800" cy="6553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Occluded Front: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Occurs when there are three air masses present in an area, cold, cool and warm.  Normally, a cold air mass overtakes a slower warm air mass, lifting it up.  The warm air mass is then “trapped” above a cold air mass and a cooler air mass creating large scale condensation and precipitation.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2895600" cy="6857999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182880" indent="0" algn="l">
              <a:buNone/>
            </a:pPr>
            <a:r>
              <a:rPr lang="en-US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Instructional Objective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8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After the completion of a class discussion on weather fronts, the students will be able to identify and label weather fronts on a map by identifying at least three out of fours fronts correctly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Standards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PS 2.2o </a:t>
            </a:r>
            <a:r>
              <a:rPr lang="en-US" sz="18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Fronts are boundaries between air masses. Precipitation is likely to occur at these boundaries.</a:t>
            </a:r>
            <a:r>
              <a:rPr lang="en-US" sz="16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600" i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91" y="4343400"/>
            <a:ext cx="488550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96056" y="4680326"/>
            <a:ext cx="3007562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398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152400"/>
            <a:ext cx="6019800" cy="6553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Stationary Front: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Occurs when a cold front and a warm front stop advancing and remain in the same place for several days.  The boundary slowly takes on the characteristics of a warm front as the cold air sinks.  This front produces light wind and precipitation.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2895600" cy="6857999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182880" indent="0" algn="l">
              <a:buNone/>
            </a:pPr>
            <a:r>
              <a:rPr lang="en-US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Instructional Objective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8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After the completion of a class discussion on weather fronts, the students will be able to identify and label weather fronts on a map by identifying at least three out of fours fronts correctly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Standards</a:t>
            </a:r>
            <a:r>
              <a:rPr lang="en-US" sz="18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PS 2.2o </a:t>
            </a:r>
            <a:r>
              <a:rPr lang="en-US" sz="18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Fronts are boundaries between air masses. Precipitation is likely to occur at these boundaries.</a:t>
            </a:r>
            <a:r>
              <a:rPr lang="en-US" sz="16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i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600" i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399"/>
            <a:ext cx="3276600" cy="154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68286"/>
            <a:ext cx="3048000" cy="280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9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181</TotalTime>
  <Words>894</Words>
  <Application>Microsoft Office PowerPoint</Application>
  <PresentationFormat>On-screen Show (4:3)</PresentationFormat>
  <Paragraphs>69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Slipstream</vt:lpstr>
      <vt:lpstr>Instructional Objective: After the completion of a class discussion on weather fronts, the students will be able to identify and label weather fronts on a map by identifying at least three out of fours fronts correctly.              Standards: PS 2.2o Fronts are boundaries between air masses. Precipitation is likely to occur at these boundaries. </vt:lpstr>
      <vt:lpstr>Instructional Objective: After the completion of a class discussion on weather fronts, the students will be able to identify and label weather fronts on a map by identifying at least three out of fours fronts correctly.              Standards: PS 2.2o Fronts are boundaries between air masses. Precipitation is likely to occur at these boundaries. </vt:lpstr>
      <vt:lpstr>Instructional Objective: After the completion of a class discussion on weather fronts, the students will be able to identify and label weather fronts on a map by identifying at least three out of fours fronts correctly.              Standards: PS 2.2o Fronts are boundaries between air masses. Precipitation is likely to occur at these boundaries. </vt:lpstr>
      <vt:lpstr>PowerPoint Presentation</vt:lpstr>
      <vt:lpstr>Instructional Objective: After the completion of a class discussion on weather fronts, the students will be able to identify and label weather fronts on a map by identifying at least three out of fours fronts correctly.              Standards: PS 2.2o Fronts are boundaries between air masses. Precipitation is likely to occur at these boundaries. </vt:lpstr>
      <vt:lpstr>Instructional Objective: After the completion of a class discussion on weather fronts, the students will be able to identify and label weather fronts on a map by identifying at least three out of fours fronts correctly.              Standards: PS 2.2o Fronts are boundaries between air masses. Precipitation is likely to occur at these boundaries. </vt:lpstr>
      <vt:lpstr>Instructional Objective: After the completion of a class discussion on weather fronts, the students will be able to identify and label weather fronts on a map by identifying at least three out of fours fronts correctly.              Standards: PS 2.2o Fronts are boundaries between air masses. Precipitation is likely to occur at these boundaries. </vt:lpstr>
      <vt:lpstr>Instructional Objective: After the completion of a class discussion on weather fronts, the students will be able to identify and label weather fronts on a map by identifying at least three out of fours fronts correctly.              Standards: PS 2.2o Fronts are boundaries between air masses. Precipitation is likely to occur at these boundaries. </vt:lpstr>
      <vt:lpstr>Instructional Objective: After the completion of a class discussion on weather fronts, the students will be able to identify and label weather fronts on a map by identifying at least three out of fours fronts correctly.              Standards: PS 2.2o Fronts are boundaries between air masses. Precipitation is likely to occur at these boundaries. </vt:lpstr>
      <vt:lpstr>Instructional Objective: After the completion of a class discussion on weather fronts, the students will be able to identify and label weather fronts on a map by identifying at least three out of fours fronts correctly.              Standards: PS 2.2o Fronts are boundaries between air masses. Precipitation is likely to occur at these boundaries. </vt:lpstr>
      <vt:lpstr>Instructional Objective: After the completion of a class discussion on weather fronts, the students will be able to identify and label weather fronts on a map by identifying at least three out of fours fronts correctly.              Standards: PS 2.2o Fronts are boundaries between air masses. Precipitation is likely to occur at these boundaries. </vt:lpstr>
      <vt:lpstr>Instructional Objective: After the completion of a class discussion on weather fronts, the students will be able to identify and label weather fronts on a map by identifying at least three out of fours fronts correctly.              Standards: PS 2.2o Fronts are boundaries between air masses. Precipitation is likely to occur at these boundaries. </vt:lpstr>
      <vt:lpstr>Instructional Objective: After the completion of a class discussion on weather fronts, the students will be able to identify and label weather fronts on a map by identifying at least three out of fours fronts correctly.              Standards: PS 2.2o Fronts are boundaries between air masses. Precipitation is likely to occur at these boundaries. </vt:lpstr>
    </vt:vector>
  </TitlesOfParts>
  <Company>Molloy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Objective: After the completion of a class discussion on weather fronts, the students will be able to identify and label weather fronts on a map by identifying at least three out of fours fronts correctly.</dc:title>
  <dc:creator>Kaleigh</dc:creator>
  <cp:lastModifiedBy>Kaleigh</cp:lastModifiedBy>
  <cp:revision>13</cp:revision>
  <dcterms:created xsi:type="dcterms:W3CDTF">2013-02-03T12:40:28Z</dcterms:created>
  <dcterms:modified xsi:type="dcterms:W3CDTF">2013-03-16T03:07:09Z</dcterms:modified>
</cp:coreProperties>
</file>